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2" r:id="rId3"/>
    <p:sldId id="260" r:id="rId4"/>
    <p:sldId id="275" r:id="rId5"/>
    <p:sldId id="292" r:id="rId6"/>
    <p:sldId id="295" r:id="rId7"/>
    <p:sldId id="291" r:id="rId8"/>
    <p:sldId id="296" r:id="rId9"/>
    <p:sldId id="297" r:id="rId10"/>
    <p:sldId id="298" r:id="rId11"/>
    <p:sldId id="299" r:id="rId12"/>
    <p:sldId id="302" r:id="rId13"/>
    <p:sldId id="303" r:id="rId14"/>
    <p:sldId id="300" r:id="rId15"/>
    <p:sldId id="301" r:id="rId16"/>
    <p:sldId id="304" r:id="rId17"/>
    <p:sldId id="273" r:id="rId18"/>
    <p:sldId id="268" r:id="rId19"/>
  </p:sldIdLst>
  <p:sldSz cx="12192000" cy="6858000"/>
  <p:notesSz cx="6858000" cy="9144000"/>
  <p:embeddedFontLst>
    <p:embeddedFont>
      <p:font typeface="Roboto" panose="02000000000000000000" pitchFamily="2" charset="0"/>
      <p:regular r:id="rId20"/>
    </p:embeddedFont>
    <p:embeddedFont>
      <p:font typeface="한컴 말랑말랑 Bold" panose="020F0803000000000000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9" y="13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vOyg-mMR6hw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6505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GitFolio</a:t>
            </a:r>
            <a:endParaRPr lang="ko-KR" altLang="en-US" sz="115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8A3117-D838-20F9-C7CF-17BEE615E76F}"/>
              </a:ext>
            </a:extLst>
          </p:cNvPr>
          <p:cNvSpPr txBox="1"/>
          <p:nvPr/>
        </p:nvSpPr>
        <p:spPr>
          <a:xfrm>
            <a:off x="7688463" y="114000"/>
            <a:ext cx="3413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ko-KR" altLang="en-US" sz="72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DLaM Display" panose="020F0502020204030204" pitchFamily="2" charset="0"/>
              </a:rPr>
              <a:t>차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FB34A-03EF-F88C-4109-E970B29C0BC5}"/>
              </a:ext>
            </a:extLst>
          </p:cNvPr>
          <p:cNvSpPr txBox="1"/>
          <p:nvPr/>
        </p:nvSpPr>
        <p:spPr>
          <a:xfrm>
            <a:off x="7866421" y="4526997"/>
            <a:ext cx="5163779" cy="1687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ntserrat" pitchFamily="34" charset="-120"/>
              </a:rPr>
              <a:t>18조: </a:t>
            </a:r>
            <a:r>
              <a:rPr lang="en-US" altLang="ko-KR" sz="24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ntserrat" pitchFamily="34" charset="-120"/>
              </a:rPr>
              <a:t>깃폴리오</a:t>
            </a:r>
            <a:r>
              <a:rPr lang="en-US" altLang="ko-KR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ntserrat" pitchFamily="34" charset="-12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ntserrat" pitchFamily="34" charset="-120"/>
              </a:rPr>
              <a:t>GitFolio</a:t>
            </a:r>
            <a:r>
              <a:rPr lang="en-US" altLang="ko-KR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ntserrat" pitchFamily="34" charset="-120"/>
              </a:rPr>
              <a:t>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김우진 </a:t>
            </a:r>
            <a:r>
              <a:rPr lang="ko-KR" altLang="en-US" sz="24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김해찬</a:t>
            </a:r>
            <a:r>
              <a:rPr lang="ko-KR" altLang="en-US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송현섭 심재성</a:t>
            </a:r>
            <a:endParaRPr lang="en-US" altLang="ko-KR" sz="24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발표자 </a:t>
            </a:r>
            <a:r>
              <a:rPr lang="en-US" altLang="ko-KR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심재성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B803-8E62-9353-0E00-771D7CD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0522ED-E888-8ECD-10BD-DD41CB1D3D7D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90D0B-AAB1-8AB4-C502-4763C298ADF1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AABCE-288E-B0B9-5F35-46AC3DABD26C}"/>
              </a:ext>
            </a:extLst>
          </p:cNvPr>
          <p:cNvSpPr txBox="1"/>
          <p:nvPr/>
        </p:nvSpPr>
        <p:spPr>
          <a:xfrm>
            <a:off x="1176688" y="383381"/>
            <a:ext cx="580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GPT o3 mini Crosscheck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3BEDB-21F9-E71C-35EF-3EBCA3EE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" y="1130300"/>
            <a:ext cx="11414394" cy="5150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FBE00-0F2F-AFB8-5198-C9E8857DC332}"/>
              </a:ext>
            </a:extLst>
          </p:cNvPr>
          <p:cNvSpPr/>
          <p:nvPr/>
        </p:nvSpPr>
        <p:spPr>
          <a:xfrm>
            <a:off x="3562695" y="3155979"/>
            <a:ext cx="2009223" cy="330581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65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0320-4CFF-8241-CEF6-20E39F72F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FEAA86-55AF-F891-8476-AA60C4DE529A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B927E-56FE-E5F7-36C5-C7EBF79F0039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2F8C-FD6B-8153-DAC6-7A6D0E41E313}"/>
              </a:ext>
            </a:extLst>
          </p:cNvPr>
          <p:cNvSpPr txBox="1"/>
          <p:nvPr/>
        </p:nvSpPr>
        <p:spPr>
          <a:xfrm>
            <a:off x="1176688" y="383381"/>
            <a:ext cx="619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Gemini 2.5 Pro Crosscheck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B8BCF7-F21C-69BA-71C1-367B6C0D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51" y="1282700"/>
            <a:ext cx="5638317" cy="5537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99318-975C-6D93-3605-8C65B8576796}"/>
              </a:ext>
            </a:extLst>
          </p:cNvPr>
          <p:cNvSpPr/>
          <p:nvPr/>
        </p:nvSpPr>
        <p:spPr>
          <a:xfrm>
            <a:off x="6634817" y="5087704"/>
            <a:ext cx="1209088" cy="27302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44AF97-A98C-A3EF-2230-4D8C963609A0}"/>
              </a:ext>
            </a:extLst>
          </p:cNvPr>
          <p:cNvSpPr/>
          <p:nvPr/>
        </p:nvSpPr>
        <p:spPr>
          <a:xfrm>
            <a:off x="8468673" y="6394142"/>
            <a:ext cx="1121693" cy="219006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F7CD8E-99F7-9737-C733-F0426E47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4" y="768444"/>
            <a:ext cx="5553927" cy="59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78CC-DF0A-DD88-2605-3A8E8BF97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D5C7E161-B898-E8AE-AC4E-0C864BAA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C5FE9C-F87F-2629-2E3F-3F3B48E631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F3A431-65FF-2CBD-2F1E-2093D46A9754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9B161-A9B4-AF0D-4D50-75527E5176F9}"/>
              </a:ext>
            </a:extLst>
          </p:cNvPr>
          <p:cNvSpPr txBox="1"/>
          <p:nvPr/>
        </p:nvSpPr>
        <p:spPr>
          <a:xfrm>
            <a:off x="5324539" y="2823410"/>
            <a:ext cx="15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2</a:t>
            </a:r>
            <a:endParaRPr lang="ko-KR" altLang="en-US" sz="2400" spc="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9927D-DA8E-3848-1ADE-0D623AE8F726}"/>
              </a:ext>
            </a:extLst>
          </p:cNvPr>
          <p:cNvSpPr txBox="1"/>
          <p:nvPr/>
        </p:nvSpPr>
        <p:spPr>
          <a:xfrm>
            <a:off x="3500680" y="3438435"/>
            <a:ext cx="519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Prototype </a:t>
            </a:r>
            <a:r>
              <a:rPr lang="ko-KR" altLang="en-US" sz="3600" b="1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279612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895F-AF36-9C36-4C43-604D80D6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14C4AC-6E7D-4AED-112C-3DF7D53A0E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395DC-E2B4-8A40-F96D-25997895418E}"/>
              </a:ext>
            </a:extLst>
          </p:cNvPr>
          <p:cNvSpPr txBox="1"/>
          <p:nvPr/>
        </p:nvSpPr>
        <p:spPr>
          <a:xfrm>
            <a:off x="1176688" y="137160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73CAA-7EEA-F417-8787-FB0F06AE9318}"/>
              </a:ext>
            </a:extLst>
          </p:cNvPr>
          <p:cNvSpPr txBox="1"/>
          <p:nvPr/>
        </p:nvSpPr>
        <p:spPr>
          <a:xfrm>
            <a:off x="1176688" y="383381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Prototype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34E95-A6CF-6F4C-F0E8-53E2E799A5AF}"/>
              </a:ext>
            </a:extLst>
          </p:cNvPr>
          <p:cNvSpPr txBox="1"/>
          <p:nvPr/>
        </p:nvSpPr>
        <p:spPr>
          <a:xfrm>
            <a:off x="8322846" y="376356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사이드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패널 기능 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BD75-1375-0E2B-0721-1B4A65E2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998934"/>
            <a:ext cx="9937898" cy="55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3CB3-4E87-A7D7-6A48-BD722558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A3BB-85DD-A17B-AA4B-1C17BF0655B1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389F-5DA5-0C8A-FEF0-EC45ED01DB0E}"/>
              </a:ext>
            </a:extLst>
          </p:cNvPr>
          <p:cNvSpPr txBox="1"/>
          <p:nvPr/>
        </p:nvSpPr>
        <p:spPr>
          <a:xfrm>
            <a:off x="1176688" y="137160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01116-3993-69FD-5D2B-265BF4A52F9C}"/>
              </a:ext>
            </a:extLst>
          </p:cNvPr>
          <p:cNvSpPr txBox="1"/>
          <p:nvPr/>
        </p:nvSpPr>
        <p:spPr>
          <a:xfrm>
            <a:off x="1176688" y="383381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Prototype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D9E3AA-3A7A-7EBF-130B-8E57286053EB}"/>
              </a:ext>
            </a:extLst>
          </p:cNvPr>
          <p:cNvSpPr/>
          <p:nvPr/>
        </p:nvSpPr>
        <p:spPr>
          <a:xfrm>
            <a:off x="495299" y="1197641"/>
            <a:ext cx="5465375" cy="450465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27313-6B80-E58B-3AE1-3F586760C945}"/>
              </a:ext>
            </a:extLst>
          </p:cNvPr>
          <p:cNvSpPr/>
          <p:nvPr/>
        </p:nvSpPr>
        <p:spPr>
          <a:xfrm>
            <a:off x="6231328" y="1197641"/>
            <a:ext cx="5439972" cy="45046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1FE8DC-485F-4869-3642-0CCCCFE8DDC7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766944-C58D-73CF-663A-DBE40EFBA9EB}"/>
              </a:ext>
            </a:extLst>
          </p:cNvPr>
          <p:cNvSpPr txBox="1"/>
          <p:nvPr/>
        </p:nvSpPr>
        <p:spPr>
          <a:xfrm>
            <a:off x="2307222" y="5894210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기능 추가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8B038-F303-42A3-B0DB-2921D6C3BEC9}"/>
              </a:ext>
            </a:extLst>
          </p:cNvPr>
          <p:cNvSpPr txBox="1"/>
          <p:nvPr/>
        </p:nvSpPr>
        <p:spPr>
          <a:xfrm>
            <a:off x="7602105" y="5894209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저장된 개요 불러오기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6A94A-233A-C000-5655-B4DA1A17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30" y="1489001"/>
            <a:ext cx="4880670" cy="4022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65C018-0D5B-31BA-9284-3609F8F7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888" y="1513413"/>
            <a:ext cx="3643033" cy="3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D9C8C-8010-1899-6F71-65744CEF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84871F16-3B69-BC20-94BC-E2A7A5BE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36E098-24B7-8082-AA72-956054CF04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E634E610-5BCB-2B47-DD8E-F0362F7379D6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CE043-AA80-5681-D33A-9361B1D810A8}"/>
              </a:ext>
            </a:extLst>
          </p:cNvPr>
          <p:cNvSpPr txBox="1"/>
          <p:nvPr/>
        </p:nvSpPr>
        <p:spPr>
          <a:xfrm>
            <a:off x="5323738" y="2823410"/>
            <a:ext cx="15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3</a:t>
            </a:r>
            <a:endParaRPr lang="ko-KR" altLang="en-US" sz="2400" spc="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933F0-F5D9-8FE9-A959-10A2662EB287}"/>
              </a:ext>
            </a:extLst>
          </p:cNvPr>
          <p:cNvSpPr txBox="1"/>
          <p:nvPr/>
        </p:nvSpPr>
        <p:spPr>
          <a:xfrm>
            <a:off x="5521165" y="3438435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CC0153-AA4C-A7CD-43A4-4FF7A1E374A6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95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0651B-A48D-5E2F-EF2A-91560CD00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화면 녹화 중 2025-06-12 161314">
            <a:hlinkClick r:id="" action="ppaction://media"/>
            <a:extLst>
              <a:ext uri="{FF2B5EF4-FFF2-40B4-BE49-F238E27FC236}">
                <a16:creationId xmlns:a16="http://schemas.microsoft.com/office/drawing/2014/main" id="{A48DF912-E576-A1D8-410C-2F1748A76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523" y="127349"/>
            <a:ext cx="9904953" cy="6603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34D83-5B96-EBF1-CE71-9ABD8CEBD283}"/>
              </a:ext>
            </a:extLst>
          </p:cNvPr>
          <p:cNvSpPr txBox="1"/>
          <p:nvPr/>
        </p:nvSpPr>
        <p:spPr>
          <a:xfrm>
            <a:off x="3643473" y="6858000"/>
            <a:ext cx="609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  <a:hlinkClick r:id="rId5"/>
              </a:rPr>
              <a:t>https://youtu.be/vOyg-mMR6hw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6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005523" y="2284492"/>
            <a:ext cx="41809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THANK YOU</a:t>
            </a:r>
            <a:endParaRPr lang="ko-KR" altLang="en-US" sz="66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165382" y="2246988"/>
            <a:ext cx="377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048408" y="2323932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지난 발표 피드백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126109" y="3242678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048408" y="3319622"/>
            <a:ext cx="388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Prototype </a:t>
            </a:r>
            <a:r>
              <a:rPr lang="ko-KR" altLang="en-US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124505" y="4238368"/>
            <a:ext cx="458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048408" y="431531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 table of contents</a:t>
            </a:r>
            <a:endParaRPr lang="ko-KR" altLang="en-US" sz="1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CA66A00-C4D9-6B92-1A92-7EA035EC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414" y="1046214"/>
            <a:ext cx="4154567" cy="51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50988" y="2823410"/>
            <a:ext cx="14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2400" spc="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127357" y="3438435"/>
            <a:ext cx="393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지난 발표 피드백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849828" y="542886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603438" y="5428860"/>
            <a:ext cx="9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UX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240219" y="542886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 측정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0ECA4EB-EC1E-A312-5096-870B471F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53" y="2231246"/>
            <a:ext cx="2833767" cy="2144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19B301-C1A9-978D-3F27-4E61A2F6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9" b="16690"/>
          <a:stretch>
            <a:fillRect/>
          </a:stretch>
        </p:blipFill>
        <p:spPr>
          <a:xfrm>
            <a:off x="4718176" y="2166748"/>
            <a:ext cx="2755647" cy="23156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D7DA70-88A0-E702-A07A-963D3132A8CC}"/>
              </a:ext>
            </a:extLst>
          </p:cNvPr>
          <p:cNvSpPr txBox="1"/>
          <p:nvPr/>
        </p:nvSpPr>
        <p:spPr>
          <a:xfrm>
            <a:off x="8349914" y="2468763"/>
            <a:ext cx="3023253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1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커밋</a:t>
            </a:r>
            <a:r>
              <a:rPr lang="ko-KR" altLang="en-US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결과를 분석한 결과가 아래와 같아</a:t>
            </a:r>
            <a:r>
              <a:rPr lang="en-US" altLang="ko-KR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r>
              <a:rPr lang="ko-KR" altLang="en-US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 프로그램이 잘 분석했는지 수치화해서</a:t>
            </a:r>
            <a:r>
              <a:rPr lang="en-US" altLang="ko-KR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r>
              <a:rPr lang="en-US" altLang="ko-KR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100</a:t>
            </a:r>
            <a:r>
              <a:rPr lang="ko-KR" altLang="en-US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 만점으로 알려줘</a:t>
            </a:r>
            <a:r>
              <a:rPr lang="en-US" altLang="ko-KR" sz="2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80D0-D0B9-8686-1366-F28575969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012DD2-9AAA-817E-27CD-F290E9D8D621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8ACA3-EED7-B274-FDEA-EC48338B34ED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1E30D-6E56-0F04-1E48-BE0BC825D162}"/>
              </a:ext>
            </a:extLst>
          </p:cNvPr>
          <p:cNvSpPr txBox="1"/>
          <p:nvPr/>
        </p:nvSpPr>
        <p:spPr>
          <a:xfrm>
            <a:off x="1176688" y="383381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UI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4F940C-C06C-254D-2D3C-DC5F6CDE9CDA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3EC5EC-25E9-F9F4-6B59-09BB210A55C6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E6D4AE-2964-1FA4-90F2-62C7344C02DF}"/>
              </a:ext>
            </a:extLst>
          </p:cNvPr>
          <p:cNvSpPr txBox="1"/>
          <p:nvPr/>
        </p:nvSpPr>
        <p:spPr>
          <a:xfrm>
            <a:off x="2675873" y="6012954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팝업 모드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CB490-B32D-D6B8-3701-1028D65A77AA}"/>
              </a:ext>
            </a:extLst>
          </p:cNvPr>
          <p:cNvSpPr txBox="1"/>
          <p:nvPr/>
        </p:nvSpPr>
        <p:spPr>
          <a:xfrm>
            <a:off x="8127855" y="6012953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사이드바 모드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97DB4-7232-B599-D1D1-CED7A153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69" y="2022730"/>
            <a:ext cx="4572634" cy="34602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8AAF2-949E-9A38-135A-17F55E50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71" y="2162840"/>
            <a:ext cx="4584060" cy="32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2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0AD9-8DD0-A25C-196C-AEA02C43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8274B4-C45C-41C6-72D5-E8E31B839A37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BD96C-7D01-565A-A0E2-2D4164990E52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C4218-670A-60F5-5288-1F8ADB3350AE}"/>
              </a:ext>
            </a:extLst>
          </p:cNvPr>
          <p:cNvSpPr txBox="1"/>
          <p:nvPr/>
        </p:nvSpPr>
        <p:spPr>
          <a:xfrm>
            <a:off x="1176688" y="383381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UX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158D9-D7A8-CEE0-580E-981BD11D0662}"/>
              </a:ext>
            </a:extLst>
          </p:cNvPr>
          <p:cNvSpPr txBox="1"/>
          <p:nvPr/>
        </p:nvSpPr>
        <p:spPr>
          <a:xfrm>
            <a:off x="1777692" y="542886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기본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3038C-C649-1ADA-6512-A7EE4EDE77DE}"/>
              </a:ext>
            </a:extLst>
          </p:cNvPr>
          <p:cNvSpPr txBox="1"/>
          <p:nvPr/>
        </p:nvSpPr>
        <p:spPr>
          <a:xfrm>
            <a:off x="5356575" y="5428860"/>
            <a:ext cx="145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GitHub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835B-BECF-4049-96CF-9128791A76E3}"/>
              </a:ext>
            </a:extLst>
          </p:cNvPr>
          <p:cNvSpPr txBox="1"/>
          <p:nvPr/>
        </p:nvSpPr>
        <p:spPr>
          <a:xfrm>
            <a:off x="9334796" y="542886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표시 설정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A5DBDE-35A9-B31A-107A-AAA44ABFCAFD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AE076D-813B-FDB1-EC81-C307586F8520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08991CE-718E-0357-67B9-11E6A3865873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3E20807-44C9-299C-72D9-C8C8FF93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9" b="16690"/>
          <a:stretch>
            <a:fillRect/>
          </a:stretch>
        </p:blipFill>
        <p:spPr>
          <a:xfrm>
            <a:off x="729443" y="1964987"/>
            <a:ext cx="3252842" cy="2733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B6060B-D1A8-C9A3-8469-12E7605F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302"/>
          <a:stretch>
            <a:fillRect/>
          </a:stretch>
        </p:blipFill>
        <p:spPr>
          <a:xfrm>
            <a:off x="4006988" y="1765574"/>
            <a:ext cx="3872016" cy="34478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5786B0-E4A3-2E14-ED24-63650373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773"/>
          <a:stretch>
            <a:fillRect/>
          </a:stretch>
        </p:blipFill>
        <p:spPr>
          <a:xfrm>
            <a:off x="7903707" y="1806471"/>
            <a:ext cx="4196554" cy="31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234D8-9CE2-CFA5-3BCF-FEBE3EA0E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B98E825D-4BE2-5BC1-AB1A-0075C8AD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2AFDB-8EA6-2C3E-92F3-4013F3E5E307}"/>
              </a:ext>
            </a:extLst>
          </p:cNvPr>
          <p:cNvSpPr txBox="1"/>
          <p:nvPr/>
        </p:nvSpPr>
        <p:spPr>
          <a:xfrm>
            <a:off x="9867004" y="6586181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2A460C-2425-5825-A93F-D6A4606CBCE3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AF29B2-372E-1759-D3BC-DF871467BF13}"/>
              </a:ext>
            </a:extLst>
          </p:cNvPr>
          <p:cNvSpPr txBox="1"/>
          <p:nvPr/>
        </p:nvSpPr>
        <p:spPr>
          <a:xfrm>
            <a:off x="537261" y="2688449"/>
            <a:ext cx="55587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3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커밋</a:t>
            </a:r>
            <a:r>
              <a:rPr lang="ko-KR" altLang="en-US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결과를 분석한 결과가 아래와 같아</a:t>
            </a:r>
            <a:r>
              <a:rPr lang="en-US" altLang="ko-KR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r>
              <a:rPr lang="ko-KR" altLang="en-US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 프로그램이 잘 분석했는지 수치화해서</a:t>
            </a:r>
            <a:r>
              <a:rPr lang="en-US" altLang="ko-KR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r>
              <a:rPr lang="en-US" altLang="ko-KR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100</a:t>
            </a:r>
            <a:r>
              <a:rPr lang="ko-KR" altLang="en-US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 만점으로 알려줘</a:t>
            </a:r>
            <a:r>
              <a:rPr lang="en-US" altLang="ko-KR" sz="2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58A79-2EEC-1FA9-B5A0-3FDE4FB68D59}"/>
              </a:ext>
            </a:extLst>
          </p:cNvPr>
          <p:cNvSpPr txBox="1"/>
          <p:nvPr/>
        </p:nvSpPr>
        <p:spPr>
          <a:xfrm>
            <a:off x="724829" y="457951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다양한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LLM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6D225-7A74-E66D-51BB-82613B2E4594}"/>
              </a:ext>
            </a:extLst>
          </p:cNvPr>
          <p:cNvSpPr txBox="1"/>
          <p:nvPr/>
        </p:nvSpPr>
        <p:spPr>
          <a:xfrm>
            <a:off x="788679" y="145464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</a:t>
            </a:r>
          </a:p>
        </p:txBody>
      </p:sp>
    </p:spTree>
    <p:extLst>
      <p:ext uri="{BB962C8B-B14F-4D97-AF65-F5344CB8AC3E}">
        <p14:creationId xmlns:p14="http://schemas.microsoft.com/office/powerpoint/2010/main" val="14036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3236-B773-93FF-7665-EC03EE89B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11219E2-C282-C2B5-DD6F-673FC185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639"/>
          <a:stretch>
            <a:fillRect/>
          </a:stretch>
        </p:blipFill>
        <p:spPr>
          <a:xfrm>
            <a:off x="6498902" y="900131"/>
            <a:ext cx="5598000" cy="42836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8B121D-1048-DF8D-A0A5-4C05888A2B41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880A3-E8ED-A5E9-053A-3D84B51AF9EB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6269A-E43A-8B75-F874-09567FABD09A}"/>
              </a:ext>
            </a:extLst>
          </p:cNvPr>
          <p:cNvSpPr txBox="1"/>
          <p:nvPr/>
        </p:nvSpPr>
        <p:spPr>
          <a:xfrm>
            <a:off x="1176688" y="383381"/>
            <a:ext cx="513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GPT 4.1 Crosscheck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390C09-19A2-FB71-B0C3-4F7B5BFA87D5}"/>
              </a:ext>
            </a:extLst>
          </p:cNvPr>
          <p:cNvSpPr/>
          <p:nvPr/>
        </p:nvSpPr>
        <p:spPr>
          <a:xfrm>
            <a:off x="6588768" y="5183793"/>
            <a:ext cx="1169260" cy="18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911821-437D-D1ED-B502-B1F499A0A455}"/>
              </a:ext>
            </a:extLst>
          </p:cNvPr>
          <p:cNvSpPr/>
          <p:nvPr/>
        </p:nvSpPr>
        <p:spPr>
          <a:xfrm>
            <a:off x="6643469" y="4783748"/>
            <a:ext cx="910628" cy="188597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86D9AB-3754-41BF-9E32-A2FA191A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68" t="6507"/>
          <a:stretch>
            <a:fillRect/>
          </a:stretch>
        </p:blipFill>
        <p:spPr>
          <a:xfrm>
            <a:off x="209286" y="900131"/>
            <a:ext cx="6073560" cy="573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245EEF-B910-7375-82C9-05D9B613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44"/>
          <a:stretch>
            <a:fillRect/>
          </a:stretch>
        </p:blipFill>
        <p:spPr>
          <a:xfrm>
            <a:off x="6498902" y="5147646"/>
            <a:ext cx="5598000" cy="13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1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60724-47AB-6C95-8DDF-6435CA946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CB72A7-8270-06E0-4483-3EEF5B07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712" y="1677495"/>
            <a:ext cx="7033331" cy="45743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141BC0-0C8B-5F98-9FB3-1998303F615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4F2EF-C849-8172-4743-1D111DAC10FD}"/>
              </a:ext>
            </a:extLst>
          </p:cNvPr>
          <p:cNvSpPr txBox="1"/>
          <p:nvPr/>
        </p:nvSpPr>
        <p:spPr>
          <a:xfrm>
            <a:off x="1176688" y="13716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E1BAF-CEA7-65BF-AB1A-D8B915005BB8}"/>
              </a:ext>
            </a:extLst>
          </p:cNvPr>
          <p:cNvSpPr txBox="1"/>
          <p:nvPr/>
        </p:nvSpPr>
        <p:spPr>
          <a:xfrm>
            <a:off x="1176688" y="383381"/>
            <a:ext cx="645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피드백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Claude Sonnet 4 Crosscheck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246451-1F50-D2AD-B613-E435E220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68" b="17599"/>
          <a:stretch>
            <a:fillRect/>
          </a:stretch>
        </p:blipFill>
        <p:spPr>
          <a:xfrm>
            <a:off x="208920" y="998934"/>
            <a:ext cx="4993944" cy="56510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D28B3-7D31-0662-6757-68D5CC1DB703}"/>
              </a:ext>
            </a:extLst>
          </p:cNvPr>
          <p:cNvSpPr/>
          <p:nvPr/>
        </p:nvSpPr>
        <p:spPr>
          <a:xfrm>
            <a:off x="338676" y="1677495"/>
            <a:ext cx="2680971" cy="3285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94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226</Words>
  <Application>Microsoft Office PowerPoint</Application>
  <PresentationFormat>와이드스크린</PresentationFormat>
  <Paragraphs>65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Roboto</vt:lpstr>
      <vt:lpstr>Pretendard Black</vt:lpstr>
      <vt:lpstr>Arial</vt:lpstr>
      <vt:lpstr>Pretendard</vt:lpstr>
      <vt:lpstr>한컴 말랑말랑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심재성</cp:lastModifiedBy>
  <cp:revision>24</cp:revision>
  <dcterms:created xsi:type="dcterms:W3CDTF">2022-12-21T02:15:26Z</dcterms:created>
  <dcterms:modified xsi:type="dcterms:W3CDTF">2025-06-12T08:17:13Z</dcterms:modified>
</cp:coreProperties>
</file>